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D40280-E89D-4D13-B840-FADBE025BE5B}" v="6" dt="2025-10-26T08:22:45.8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89" d="100"/>
          <a:sy n="89" d="100"/>
        </p:scale>
        <p:origin x="34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Perkins" userId="486cf2a0-a588-41fc-a2e7-9a058c8c632f" providerId="ADAL" clId="{B0A2169A-4B1B-4004-B88B-0D26BE7D81A5}"/>
    <pc:docChg chg="undo custSel modSld">
      <pc:chgData name="Richard Perkins" userId="486cf2a0-a588-41fc-a2e7-9a058c8c632f" providerId="ADAL" clId="{B0A2169A-4B1B-4004-B88B-0D26BE7D81A5}" dt="2025-10-26T08:23:27.050" v="327" actId="20577"/>
      <pc:docMkLst>
        <pc:docMk/>
      </pc:docMkLst>
      <pc:sldChg chg="addSp modSp mod">
        <pc:chgData name="Richard Perkins" userId="486cf2a0-a588-41fc-a2e7-9a058c8c632f" providerId="ADAL" clId="{B0A2169A-4B1B-4004-B88B-0D26BE7D81A5}" dt="2025-10-26T08:23:27.050" v="327" actId="20577"/>
        <pc:sldMkLst>
          <pc:docMk/>
          <pc:sldMk cId="2660820092" sldId="256"/>
        </pc:sldMkLst>
        <pc:spChg chg="add mod">
          <ac:chgData name="Richard Perkins" userId="486cf2a0-a588-41fc-a2e7-9a058c8c632f" providerId="ADAL" clId="{B0A2169A-4B1B-4004-B88B-0D26BE7D81A5}" dt="2025-10-04T14:51:11.513" v="175" actId="1037"/>
          <ac:spMkLst>
            <pc:docMk/>
            <pc:sldMk cId="2660820092" sldId="256"/>
            <ac:spMk id="2" creationId="{D7F85A92-34E3-A995-6017-F06CBD766EAB}"/>
          </ac:spMkLst>
        </pc:spChg>
        <pc:spChg chg="add mod">
          <ac:chgData name="Richard Perkins" userId="486cf2a0-a588-41fc-a2e7-9a058c8c632f" providerId="ADAL" clId="{B0A2169A-4B1B-4004-B88B-0D26BE7D81A5}" dt="2025-10-05T08:17:29.739" v="225" actId="1038"/>
          <ac:spMkLst>
            <pc:docMk/>
            <pc:sldMk cId="2660820092" sldId="256"/>
            <ac:spMk id="3" creationId="{2FF9637B-33CD-525D-3566-D9F65C4812DF}"/>
          </ac:spMkLst>
        </pc:spChg>
        <pc:spChg chg="add mod">
          <ac:chgData name="Richard Perkins" userId="486cf2a0-a588-41fc-a2e7-9a058c8c632f" providerId="ADAL" clId="{B0A2169A-4B1B-4004-B88B-0D26BE7D81A5}" dt="2025-10-26T08:21:53.066" v="281" actId="1076"/>
          <ac:spMkLst>
            <pc:docMk/>
            <pc:sldMk cId="2660820092" sldId="256"/>
            <ac:spMk id="4" creationId="{92939DF0-6AB1-26E1-1C3F-B56D984DB3AF}"/>
          </ac:spMkLst>
        </pc:spChg>
        <pc:spChg chg="mod">
          <ac:chgData name="Richard Perkins" userId="486cf2a0-a588-41fc-a2e7-9a058c8c632f" providerId="ADAL" clId="{B0A2169A-4B1B-4004-B88B-0D26BE7D81A5}" dt="2025-10-26T08:21:14.983" v="279" actId="20577"/>
          <ac:spMkLst>
            <pc:docMk/>
            <pc:sldMk cId="2660820092" sldId="256"/>
            <ac:spMk id="6" creationId="{72379059-4DEC-FF82-9700-A634015FB609}"/>
          </ac:spMkLst>
        </pc:spChg>
        <pc:spChg chg="add mod">
          <ac:chgData name="Richard Perkins" userId="486cf2a0-a588-41fc-a2e7-9a058c8c632f" providerId="ADAL" clId="{B0A2169A-4B1B-4004-B88B-0D26BE7D81A5}" dt="2025-10-26T08:23:27.050" v="327" actId="20577"/>
          <ac:spMkLst>
            <pc:docMk/>
            <pc:sldMk cId="2660820092" sldId="256"/>
            <ac:spMk id="7" creationId="{DBE1347F-3732-1917-1C84-C8078340B7E0}"/>
          </ac:spMkLst>
        </pc:spChg>
        <pc:spChg chg="mod">
          <ac:chgData name="Richard Perkins" userId="486cf2a0-a588-41fc-a2e7-9a058c8c632f" providerId="ADAL" clId="{B0A2169A-4B1B-4004-B88B-0D26BE7D81A5}" dt="2025-10-06T10:00:44.972" v="230" actId="1076"/>
          <ac:spMkLst>
            <pc:docMk/>
            <pc:sldMk cId="2660820092" sldId="256"/>
            <ac:spMk id="9" creationId="{61B6F8E3-8BC0-3C87-4A9C-9EBA0F3362AC}"/>
          </ac:spMkLst>
        </pc:spChg>
        <pc:spChg chg="mod">
          <ac:chgData name="Richard Perkins" userId="486cf2a0-a588-41fc-a2e7-9a058c8c632f" providerId="ADAL" clId="{B0A2169A-4B1B-4004-B88B-0D26BE7D81A5}" dt="2025-10-04T14:32:12.314" v="139" actId="20577"/>
          <ac:spMkLst>
            <pc:docMk/>
            <pc:sldMk cId="2660820092" sldId="256"/>
            <ac:spMk id="16" creationId="{1BB7E17F-7E3F-B572-A93F-79EF49E137AE}"/>
          </ac:spMkLst>
        </pc:spChg>
        <pc:spChg chg="add mod">
          <ac:chgData name="Richard Perkins" userId="486cf2a0-a588-41fc-a2e7-9a058c8c632f" providerId="ADAL" clId="{B0A2169A-4B1B-4004-B88B-0D26BE7D81A5}" dt="2025-10-05T15:03:02.623" v="228" actId="122"/>
          <ac:spMkLst>
            <pc:docMk/>
            <pc:sldMk cId="2660820092" sldId="256"/>
            <ac:spMk id="17" creationId="{7A101320-78FD-BC9A-838B-B80FAF7202D4}"/>
          </ac:spMkLst>
        </pc:spChg>
        <pc:spChg chg="add mod">
          <ac:chgData name="Richard Perkins" userId="486cf2a0-a588-41fc-a2e7-9a058c8c632f" providerId="ADAL" clId="{B0A2169A-4B1B-4004-B88B-0D26BE7D81A5}" dt="2025-10-26T08:23:20.686" v="326" actId="20577"/>
          <ac:spMkLst>
            <pc:docMk/>
            <pc:sldMk cId="2660820092" sldId="256"/>
            <ac:spMk id="18" creationId="{37E6E29D-9F04-B678-6078-7DDA59D089A7}"/>
          </ac:spMkLst>
        </pc:spChg>
        <pc:spChg chg="add mod">
          <ac:chgData name="Richard Perkins" userId="486cf2a0-a588-41fc-a2e7-9a058c8c632f" providerId="ADAL" clId="{B0A2169A-4B1B-4004-B88B-0D26BE7D81A5}" dt="2025-10-06T16:41:58.642" v="265" actId="1076"/>
          <ac:spMkLst>
            <pc:docMk/>
            <pc:sldMk cId="2660820092" sldId="256"/>
            <ac:spMk id="28" creationId="{157067EC-11F4-523A-1F48-FBCD413E1B8F}"/>
          </ac:spMkLst>
        </pc:spChg>
        <pc:picChg chg="mod">
          <ac:chgData name="Richard Perkins" userId="486cf2a0-a588-41fc-a2e7-9a058c8c632f" providerId="ADAL" clId="{B0A2169A-4B1B-4004-B88B-0D26BE7D81A5}" dt="2025-10-06T16:39:26.205" v="234" actId="1076"/>
          <ac:picMkLst>
            <pc:docMk/>
            <pc:sldMk cId="2660820092" sldId="256"/>
            <ac:picMk id="5" creationId="{35E8C0D1-27BD-BC49-AF6F-D2CF0E76AE6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347BC-A38C-4976-BC0C-43180D9DE03D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E31B7B-3BA0-4C33-90D4-5B7C4B6BBE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861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E31B7B-3BA0-4C33-90D4-5B7C4B6BBE4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715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39EF2-BDA2-6E1E-E18E-F736B709E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0FAC36-B1AE-50FA-E27F-21E54EEEB0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57BD4-A47D-63A5-43CC-EB0978F9E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2F6-C25D-4158-B2FA-C40FCF700F70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2204E-E658-586A-16EE-EE0389093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C8C16-82F8-0EFD-AA14-2B09BB1D9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54E1-8173-437B-89E7-EA388F04E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54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EAE83-779A-ABD2-8E03-D5A663BB7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B0D3DA-0C61-7E64-7AB2-1D8B17FAB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6ED84-39B8-B080-03FD-D80F03C48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2F6-C25D-4158-B2FA-C40FCF700F70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84073-0FA0-11EF-EDC8-ECBD3A7D6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A699E-13FE-B5C5-A81F-69BD8C34C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54E1-8173-437B-89E7-EA388F04E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603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8FA89E-463F-B548-4C80-6459D6A247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F1F778-BF29-8773-BDA3-E32529A6F7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C5D7C2-CE17-63F3-A6B0-D7199A152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2F6-C25D-4158-B2FA-C40FCF700F70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59A27-7BBA-0C94-867A-FD7E54B9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A7F97-5495-16E7-44FC-AB9A8D5C0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54E1-8173-437B-89E7-EA388F04E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80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7F583-00E5-7D53-C93C-88982628A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32F60-BD9B-D8AE-EDCE-D27334FED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02DDD-8F10-D883-EEB8-AD9FD183A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2F6-C25D-4158-B2FA-C40FCF700F70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309BB-16E9-D5C3-F135-3C061DBBD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AC3E2-0EB3-7F3C-279A-19F0B74F5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54E1-8173-437B-89E7-EA388F04E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379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42959-7900-C0C9-5AD4-F24255369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CEBC0A-33DE-880C-B54D-099F0B219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FE4AD-E3F1-1887-B13B-4224BB21A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2F6-C25D-4158-B2FA-C40FCF700F70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05DF1-9189-9E0A-501C-2F53D82B1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1437E-BAF4-A5A4-6D43-181BBA50E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54E1-8173-437B-89E7-EA388F04E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01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4CC2A-E82B-D711-784B-CADFF33E9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EB20F-D4AF-292D-2BD4-1F8A642C2D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23A820-0394-2159-B621-DE9E5ACA7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DE945-4640-DBB6-8291-81FDB0092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2F6-C25D-4158-B2FA-C40FCF700F70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ECF426-D15B-733B-28F1-AE426B1B6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ADFD2-8712-B611-2EBB-417AD6EAD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54E1-8173-437B-89E7-EA388F04E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5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66F9D-AC1D-2634-15DE-4B78404C6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C64A9F-37A9-544E-356A-3DEF73282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2BD65D-725E-A3C1-7F90-E78FA3E9C2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97CB69-29FD-0BE2-1B82-41E44A14DF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F48BDA-8F1E-1628-9CF7-3DE35FD19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9D3360-5C59-8422-888E-C5979592F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2F6-C25D-4158-B2FA-C40FCF700F70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4CBD54-D066-A061-6ED0-D4495796A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3566E4-888B-86D0-3740-30B4FDC09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54E1-8173-437B-89E7-EA388F04E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187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02F68-77B6-C391-72EA-5D43064D6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042E7B-33B2-38D5-E8CA-C271CE81E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2F6-C25D-4158-B2FA-C40FCF700F70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B5500-B16C-24DB-1B0B-44B2097ED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2EB0DB-6884-2526-474D-AB265C638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54E1-8173-437B-89E7-EA388F04E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08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7B3639-2CBF-D407-1ED2-B9727A3B9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2F6-C25D-4158-B2FA-C40FCF700F70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459637-22F2-752F-BE71-83D066813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9314E6-D53F-AE62-4792-0562B10FE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54E1-8173-437B-89E7-EA388F04E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562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B8A97-BA1A-6FC0-DFFA-90EF7D938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3F342-9111-88F5-9F4C-706819753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2B8DCA-FD74-F00A-9902-4A1783BCD7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2E6E0-927B-546F-F38C-BF6185DAB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2F6-C25D-4158-B2FA-C40FCF700F70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FFC7A-6FC4-D5B5-A6C3-6088CEBC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2D2D63-2AAD-6FC8-98D6-94027B342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54E1-8173-437B-89E7-EA388F04E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2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136BF-D9F2-2536-B498-72020C86D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DD886B-B29E-5F4B-9014-D24274E566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995A0-739E-5B6D-D512-8824586700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A05363-3EDF-5A80-2FC8-284906C6D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2F6-C25D-4158-B2FA-C40FCF700F70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6A5031-D70A-BEA8-41EB-F52462E02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EF608E-4FB0-74DC-A169-3A919C3DC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54E1-8173-437B-89E7-EA388F04E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200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24DF38-42E0-5273-4D30-BDB33E477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C06858-ED1E-1A36-9691-A5E717F107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D38AC-C293-DBDE-D575-67AD5DB90C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7462F6-C25D-4158-B2FA-C40FCF700F70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299E9-096D-EA36-69BC-59C0257299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29006-2A80-738B-E2F8-1D09DD4875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E954E1-8173-437B-89E7-EA388F04E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456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map of a neighborhood&#10;&#10;AI-generated content may be incorrect.">
            <a:extLst>
              <a:ext uri="{FF2B5EF4-FFF2-40B4-BE49-F238E27FC236}">
                <a16:creationId xmlns:a16="http://schemas.microsoft.com/office/drawing/2014/main" id="{35E8C0D1-27BD-BC49-AF6F-D2CF0E76AE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99" y="160060"/>
            <a:ext cx="9053848" cy="663948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2379059-4DEC-FF82-9700-A634015FB609}"/>
              </a:ext>
            </a:extLst>
          </p:cNvPr>
          <p:cNvSpPr txBox="1"/>
          <p:nvPr/>
        </p:nvSpPr>
        <p:spPr>
          <a:xfrm>
            <a:off x="7039486" y="2006929"/>
            <a:ext cx="4315387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u="sng" dirty="0"/>
              <a:t>Legend</a:t>
            </a:r>
          </a:p>
          <a:p>
            <a:pPr marL="268288" indent="-268288"/>
            <a:r>
              <a:rPr lang="en-US" dirty="0"/>
              <a:t>A  Council Litter/Dog Waste bin</a:t>
            </a:r>
          </a:p>
          <a:p>
            <a:pPr marL="268288" indent="-268288"/>
            <a:r>
              <a:rPr lang="en-US" dirty="0"/>
              <a:t>B  Unlocked pedestrian/bike access gate</a:t>
            </a:r>
          </a:p>
          <a:p>
            <a:pPr marL="268288" indent="-268288"/>
            <a:r>
              <a:rPr lang="en-US" dirty="0"/>
              <a:t>C  Removed byway signs</a:t>
            </a:r>
          </a:p>
          <a:p>
            <a:pPr marL="268288" indent="-268288"/>
            <a:r>
              <a:rPr lang="en-US" dirty="0"/>
              <a:t>D  Access along byway blocked by Wain Homes September 2025</a:t>
            </a:r>
          </a:p>
          <a:p>
            <a:pPr marL="268288" indent="-268288"/>
            <a:r>
              <a:rPr lang="en-US" dirty="0"/>
              <a:t>E  Widest points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37F956-608D-AD85-BA3E-8677DA5B1E20}"/>
              </a:ext>
            </a:extLst>
          </p:cNvPr>
          <p:cNvSpPr txBox="1"/>
          <p:nvPr/>
        </p:nvSpPr>
        <p:spPr>
          <a:xfrm>
            <a:off x="2932091" y="218511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</a:t>
            </a:r>
            <a:endParaRPr lang="en-GB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1B6F8E3-8BC0-3C87-4A9C-9EBA0F3362AC}"/>
              </a:ext>
            </a:extLst>
          </p:cNvPr>
          <p:cNvSpPr/>
          <p:nvPr/>
        </p:nvSpPr>
        <p:spPr>
          <a:xfrm rot="18169537">
            <a:off x="1884686" y="694145"/>
            <a:ext cx="1438855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Newbridge Lane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7D75E9-EAFA-C569-7A64-DC1BE88141F9}"/>
              </a:ext>
            </a:extLst>
          </p:cNvPr>
          <p:cNvSpPr txBox="1"/>
          <p:nvPr/>
        </p:nvSpPr>
        <p:spPr>
          <a:xfrm>
            <a:off x="3050078" y="43630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</a:t>
            </a:r>
            <a:endParaRPr lang="en-GB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D45592-FB6A-B2FF-F08F-40D783F9E514}"/>
              </a:ext>
            </a:extLst>
          </p:cNvPr>
          <p:cNvSpPr txBox="1"/>
          <p:nvPr/>
        </p:nvSpPr>
        <p:spPr>
          <a:xfrm>
            <a:off x="3085339" y="218511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</a:t>
            </a:r>
            <a:endParaRPr lang="en-GB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DEC9AA-8726-0B93-9DFD-B0AD248B08A2}"/>
              </a:ext>
            </a:extLst>
          </p:cNvPr>
          <p:cNvSpPr txBox="1"/>
          <p:nvPr/>
        </p:nvSpPr>
        <p:spPr>
          <a:xfrm>
            <a:off x="8337772" y="5324984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</a:t>
            </a:r>
            <a:endParaRPr lang="en-GB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CE36C0-8236-EC5B-F8D8-DE3795B024BC}"/>
              </a:ext>
            </a:extLst>
          </p:cNvPr>
          <p:cNvSpPr txBox="1"/>
          <p:nvPr/>
        </p:nvSpPr>
        <p:spPr>
          <a:xfrm>
            <a:off x="5039938" y="1184426"/>
            <a:ext cx="4026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D</a:t>
            </a:r>
            <a:endParaRPr lang="en-GB" sz="24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CE4E925-4C96-A3C8-331D-E9878CED8397}"/>
              </a:ext>
            </a:extLst>
          </p:cNvPr>
          <p:cNvSpPr txBox="1"/>
          <p:nvPr/>
        </p:nvSpPr>
        <p:spPr>
          <a:xfrm>
            <a:off x="5921914" y="297326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</a:t>
            </a:r>
            <a:endParaRPr lang="en-GB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55AC6E-40E5-6E18-8FBC-2CBBDF26570E}"/>
              </a:ext>
            </a:extLst>
          </p:cNvPr>
          <p:cNvSpPr txBox="1"/>
          <p:nvPr/>
        </p:nvSpPr>
        <p:spPr>
          <a:xfrm>
            <a:off x="4416155" y="59557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</a:t>
            </a:r>
            <a:endParaRPr lang="en-GB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BB7E17F-7E3F-B572-A93F-79EF49E137AE}"/>
              </a:ext>
            </a:extLst>
          </p:cNvPr>
          <p:cNvSpPr txBox="1"/>
          <p:nvPr/>
        </p:nvSpPr>
        <p:spPr>
          <a:xfrm>
            <a:off x="3213745" y="3878843"/>
            <a:ext cx="345985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Dudman Farm Development</a:t>
            </a:r>
          </a:p>
          <a:p>
            <a:pPr algn="ctr"/>
            <a:r>
              <a:rPr lang="en-US" dirty="0"/>
              <a:t>Wain Homes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101320-78FD-BC9A-838B-B80FAF7202D4}"/>
              </a:ext>
            </a:extLst>
          </p:cNvPr>
          <p:cNvSpPr txBox="1"/>
          <p:nvPr/>
        </p:nvSpPr>
        <p:spPr>
          <a:xfrm>
            <a:off x="7121098" y="452552"/>
            <a:ext cx="4261657" cy="10156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Map for Witness Statement for Application to Confirm Right of Way on ‘Piggy Lane’ (WCA715)</a:t>
            </a:r>
            <a:endParaRPr lang="en-GB" sz="20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7F85A92-34E3-A995-6017-F06CBD766EAB}"/>
              </a:ext>
            </a:extLst>
          </p:cNvPr>
          <p:cNvSpPr/>
          <p:nvPr/>
        </p:nvSpPr>
        <p:spPr>
          <a:xfrm rot="16444537">
            <a:off x="4752289" y="662446"/>
            <a:ext cx="1293945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Naivgator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Way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FF9637B-33CD-525D-3566-D9F65C4812DF}"/>
              </a:ext>
            </a:extLst>
          </p:cNvPr>
          <p:cNvSpPr/>
          <p:nvPr/>
        </p:nvSpPr>
        <p:spPr>
          <a:xfrm rot="3874593">
            <a:off x="5155681" y="1992633"/>
            <a:ext cx="129182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‘Piggy Lane’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7067EC-11F4-523A-1F48-FBCD413E1B8F}"/>
              </a:ext>
            </a:extLst>
          </p:cNvPr>
          <p:cNvSpPr/>
          <p:nvPr/>
        </p:nvSpPr>
        <p:spPr>
          <a:xfrm rot="18758079">
            <a:off x="7998892" y="5148017"/>
            <a:ext cx="1512657" cy="215444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0" rIns="91440" bIns="0">
            <a:spAutoFit/>
          </a:bodyPr>
          <a:lstStyle/>
          <a:p>
            <a:pPr algn="ctr"/>
            <a:r>
              <a:rPr lang="en-US" sz="1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Penwethers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Lane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939DF0-6AB1-26E1-1C3F-B56D984DB3AF}"/>
              </a:ext>
            </a:extLst>
          </p:cNvPr>
          <p:cNvSpPr txBox="1"/>
          <p:nvPr/>
        </p:nvSpPr>
        <p:spPr>
          <a:xfrm>
            <a:off x="8204691" y="5196196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</a:t>
            </a:r>
            <a:endParaRPr lang="en-GB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E1347F-3732-1917-1C84-C8078340B7E0}"/>
              </a:ext>
            </a:extLst>
          </p:cNvPr>
          <p:cNvSpPr txBox="1"/>
          <p:nvPr/>
        </p:nvSpPr>
        <p:spPr>
          <a:xfrm>
            <a:off x="9307133" y="4826864"/>
            <a:ext cx="2597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Signature:________________</a:t>
            </a:r>
            <a:endParaRPr lang="en-GB" sz="1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7E6E29D-9F04-B678-6078-7DDA59D089A7}"/>
              </a:ext>
            </a:extLst>
          </p:cNvPr>
          <p:cNvSpPr txBox="1"/>
          <p:nvPr/>
        </p:nvSpPr>
        <p:spPr>
          <a:xfrm>
            <a:off x="9326940" y="5565528"/>
            <a:ext cx="2555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Date:____________________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660820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F0A696D7644B48A7AE8E244C4B6224" ma:contentTypeVersion="18" ma:contentTypeDescription="Create a new document." ma:contentTypeScope="" ma:versionID="139206db1d9f2167bce75ec92741b87a">
  <xsd:schema xmlns:xsd="http://www.w3.org/2001/XMLSchema" xmlns:xs="http://www.w3.org/2001/XMLSchema" xmlns:p="http://schemas.microsoft.com/office/2006/metadata/properties" xmlns:ns2="835ee7ae-fee2-4415-b55a-20e2486108dd" xmlns:ns3="e05031d4-4eb8-4d48-9963-c8680ade1a48" targetNamespace="http://schemas.microsoft.com/office/2006/metadata/properties" ma:root="true" ma:fieldsID="3c30b963f85223c6b32b967d23d2ca1d" ns2:_="" ns3:_="">
    <xsd:import namespace="835ee7ae-fee2-4415-b55a-20e2486108dd"/>
    <xsd:import namespace="e05031d4-4eb8-4d48-9963-c8680ade1a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5ee7ae-fee2-4415-b55a-20e2486108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8555cbb-65e4-42e7-803a-b6d74fe93f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5031d4-4eb8-4d48-9963-c8680ade1a4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c7c7599-5968-42b0-b315-bcfe74ac5587}" ma:internalName="TaxCatchAll" ma:showField="CatchAllData" ma:web="e05031d4-4eb8-4d48-9963-c8680ade1a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5ee7ae-fee2-4415-b55a-20e2486108dd">
      <Terms xmlns="http://schemas.microsoft.com/office/infopath/2007/PartnerControls"/>
    </lcf76f155ced4ddcb4097134ff3c332f>
    <TaxCatchAll xmlns="e05031d4-4eb8-4d48-9963-c8680ade1a48" xsi:nil="true"/>
  </documentManagement>
</p:properties>
</file>

<file path=customXml/itemProps1.xml><?xml version="1.0" encoding="utf-8"?>
<ds:datastoreItem xmlns:ds="http://schemas.openxmlformats.org/officeDocument/2006/customXml" ds:itemID="{C11B8816-DC35-4B15-8E18-A68E10D201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820746-6C0E-45FE-A52F-DC26E96C7B36}"/>
</file>

<file path=customXml/itemProps3.xml><?xml version="1.0" encoding="utf-8"?>
<ds:datastoreItem xmlns:ds="http://schemas.openxmlformats.org/officeDocument/2006/customXml" ds:itemID="{97CD9249-9D86-4420-9572-792714E3FBDA}">
  <ds:schemaRefs>
    <ds:schemaRef ds:uri="http://schemas.microsoft.com/office/infopath/2007/PartnerControls"/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e05031d4-4eb8-4d48-9963-c8680ade1a48"/>
    <ds:schemaRef ds:uri="835ee7ae-fee2-4415-b55a-20e2486108dd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Perkins</dc:creator>
  <cp:lastModifiedBy>Richard Perkins</cp:lastModifiedBy>
  <cp:revision>1</cp:revision>
  <cp:lastPrinted>2025-10-05T15:04:22Z</cp:lastPrinted>
  <dcterms:created xsi:type="dcterms:W3CDTF">2025-10-04T13:33:19Z</dcterms:created>
  <dcterms:modified xsi:type="dcterms:W3CDTF">2025-10-26T08:23:28Z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0x0101009CF0A696D7644B48A7AE8E244C4B6224</vt:lpwstr>
  </property>
  <property fmtid="{D5CDD505-2E9C-101B-9397-08002B2CF9AE}" pid="3" name="MediaServiceImageTags">
    <vt:lpwstr/>
  </property>
</Properties>
</file>